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8" r:id="rId3"/>
    <p:sldId id="265" r:id="rId4"/>
    <p:sldId id="259" r:id="rId5"/>
    <p:sldId id="263" r:id="rId6"/>
    <p:sldId id="260" r:id="rId7"/>
    <p:sldId id="267" r:id="rId8"/>
    <p:sldId id="262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0106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429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304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0915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311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677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826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189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868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788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1460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DD55D-39DD-FB4E-82C7-AAA9B49A6346}" type="datetimeFigureOut">
              <a:rPr lang="en-US" smtClean="0"/>
              <a:t>12/21/22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FA1F9C6-6A68-3A40-9586-9AE320704C9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6065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03.02442.p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3BBCE-E60E-6F62-4F98-C32D59EEF8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Coms 4995 – applied deep learning Course 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2ACAA0-2406-0645-C18C-6DEB4CAEE1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Fall 2022, Instructor: Joshua </a:t>
            </a:r>
            <a:r>
              <a:rPr lang="en-US" dirty="0" err="1"/>
              <a:t>gordon</a:t>
            </a:r>
            <a:endParaRPr lang="en-US" dirty="0"/>
          </a:p>
          <a:p>
            <a:r>
              <a:rPr lang="en-US" dirty="0"/>
              <a:t>Andrew Schaefer</a:t>
            </a:r>
          </a:p>
        </p:txBody>
      </p:sp>
    </p:spTree>
    <p:extLst>
      <p:ext uri="{BB962C8B-B14F-4D97-AF65-F5344CB8AC3E}">
        <p14:creationId xmlns:p14="http://schemas.microsoft.com/office/powerpoint/2010/main" val="1352267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6412-5EBC-A613-9507-689EDD22E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0905E-C0EE-BFBB-885A-AD07391A0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more slides and zoom levels</a:t>
            </a:r>
          </a:p>
          <a:p>
            <a:r>
              <a:rPr lang="en-US" dirty="0"/>
              <a:t>Experiment with more data augmentation techniques</a:t>
            </a:r>
          </a:p>
          <a:p>
            <a:r>
              <a:rPr lang="en-US" dirty="0"/>
              <a:t>Experimented with other transfer learning models</a:t>
            </a:r>
          </a:p>
          <a:p>
            <a:r>
              <a:rPr lang="en-US" dirty="0"/>
              <a:t>Use smaller strides when saving patches (resulting in more data)</a:t>
            </a:r>
          </a:p>
          <a:p>
            <a:r>
              <a:rPr lang="en-US" dirty="0"/>
              <a:t>Experiment with CAMELYON17 dataset (contains more slides than CAMELYON16)</a:t>
            </a:r>
          </a:p>
        </p:txBody>
      </p:sp>
    </p:spTree>
    <p:extLst>
      <p:ext uri="{BB962C8B-B14F-4D97-AF65-F5344CB8AC3E}">
        <p14:creationId xmlns:p14="http://schemas.microsoft.com/office/powerpoint/2010/main" val="2320235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5EA4E-93AC-6BEF-1457-6143AF84C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&amp;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15E8F-3953-44DF-1BB7-DA8EE64B3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 of class project: to build an end-to-end prototype that detects cancerous regions on gigapixel pathology images (from the CAMELYON16 dataset)</a:t>
            </a:r>
          </a:p>
          <a:p>
            <a:pPr lvl="1"/>
            <a:r>
              <a:rPr lang="en-US" dirty="0"/>
              <a:t>Prototype is inspired by the pathology paper discussed in class: </a:t>
            </a:r>
            <a:r>
              <a:rPr lang="en-US" dirty="0">
                <a:hlinkClick r:id="rId2"/>
              </a:rPr>
              <a:t>https://arxiv.org/pdf/1703.02442.pdf</a:t>
            </a:r>
            <a:r>
              <a:rPr lang="en-US" dirty="0"/>
              <a:t> </a:t>
            </a:r>
          </a:p>
          <a:p>
            <a:r>
              <a:rPr lang="en-US" dirty="0"/>
              <a:t>Purpose</a:t>
            </a:r>
          </a:p>
          <a:p>
            <a:pPr lvl="1"/>
            <a:r>
              <a:rPr lang="en-US" dirty="0"/>
              <a:t>Assist pathologists with identifying cancerous regions at a microscopic level</a:t>
            </a:r>
          </a:p>
          <a:p>
            <a:pPr lvl="1"/>
            <a:r>
              <a:rPr lang="en-US" dirty="0"/>
              <a:t>Reduce human labor and visual inspection</a:t>
            </a:r>
          </a:p>
          <a:p>
            <a:pPr lvl="1"/>
            <a:r>
              <a:rPr lang="en-US" dirty="0"/>
              <a:t>Potentially correct human error</a:t>
            </a:r>
          </a:p>
        </p:txBody>
      </p:sp>
    </p:spTree>
    <p:extLst>
      <p:ext uri="{BB962C8B-B14F-4D97-AF65-F5344CB8AC3E}">
        <p14:creationId xmlns:p14="http://schemas.microsoft.com/office/powerpoint/2010/main" val="3264566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76A8F-B618-3759-1222-DB399C333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B64A5-3D57-F420-FD7E-46774B4CA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CAMELYON16 contains hundreds of slides, each 1 - 2 GB large (I used 7 slides for this project due to memory constraints)</a:t>
            </a:r>
          </a:p>
          <a:p>
            <a:r>
              <a:rPr lang="en-US" dirty="0"/>
              <a:t>Image resolution depends on the zoom level used</a:t>
            </a:r>
          </a:p>
          <a:p>
            <a:r>
              <a:rPr lang="en-US" dirty="0"/>
              <a:t>As expected, the dataset is highly imbalanced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8F6AE9-D67E-4473-1880-8FB383E49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5662" y="3940905"/>
            <a:ext cx="3124802" cy="26949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309A7D-A31B-F7B5-86AD-F745CC6F9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217" y="3940903"/>
            <a:ext cx="3156496" cy="269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245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FB9D0-8690-E425-BB98-7411254CE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AFFE0-9B4A-94B1-4F40-BCF4D22DF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6520113" cy="34506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As discussed in ADL lecture 4 and in the paper</a:t>
            </a:r>
          </a:p>
          <a:p>
            <a:r>
              <a:rPr lang="en-US" dirty="0"/>
              <a:t>Rather than do edge detection, we divide the gigapixel images into a grid and perform binary classification on each patch in the grid</a:t>
            </a:r>
          </a:p>
          <a:p>
            <a:pPr lvl="1"/>
            <a:r>
              <a:rPr lang="en-US" dirty="0"/>
              <a:t>Create grids at multiple zoom levels</a:t>
            </a:r>
          </a:p>
          <a:p>
            <a:pPr lvl="1"/>
            <a:r>
              <a:rPr lang="en-US" dirty="0"/>
              <a:t>Highlight regions that are predicted to be positive at all zoom levels</a:t>
            </a:r>
          </a:p>
          <a:p>
            <a:pPr lvl="1"/>
            <a:r>
              <a:rPr lang="en-US" dirty="0"/>
              <a:t>Allows us to classify portions of the image in batches rather than read the entire image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F79D39-3751-A93C-E81C-28B78E950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093" y="2318658"/>
            <a:ext cx="3768481" cy="314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475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F584B-1E52-05CE-00B6-85CBF6D7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0E574-75BA-17C6-F312-AE66683EC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Extract patches that are sized 299x299 (padding added for edges)</a:t>
            </a:r>
          </a:p>
          <a:p>
            <a:r>
              <a:rPr lang="en-US" dirty="0"/>
              <a:t>Skip patches in the image that do not contain tissue</a:t>
            </a:r>
          </a:p>
          <a:p>
            <a:r>
              <a:rPr lang="en-US" dirty="0"/>
              <a:t>Performed data augmentation on the minority class in an attempt to combat the class imbalance</a:t>
            </a:r>
          </a:p>
        </p:txBody>
      </p:sp>
    </p:spTree>
    <p:extLst>
      <p:ext uri="{BB962C8B-B14F-4D97-AF65-F5344CB8AC3E}">
        <p14:creationId xmlns:p14="http://schemas.microsoft.com/office/powerpoint/2010/main" val="1261549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AB922-9BFC-CAB1-F81B-9BED3C7F7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60630-0595-C1BF-3124-43AAFCDBE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6567006" cy="40353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Similar strategy in the paper</a:t>
            </a:r>
          </a:p>
          <a:p>
            <a:r>
              <a:rPr lang="en-US" dirty="0"/>
              <a:t>Train three InceptionV3 models, one for each zoom level</a:t>
            </a:r>
          </a:p>
          <a:p>
            <a:pPr lvl="1"/>
            <a:r>
              <a:rPr lang="en-US" dirty="0"/>
              <a:t>Trained on zoom levels 1, 2, and 3</a:t>
            </a:r>
          </a:p>
          <a:p>
            <a:pPr lvl="1"/>
            <a:r>
              <a:rPr lang="en-US" dirty="0"/>
              <a:t>Level 0 was skipped mostly due to time constraints (60-100k patches per slide)</a:t>
            </a:r>
          </a:p>
          <a:p>
            <a:pPr lvl="1"/>
            <a:r>
              <a:rPr lang="en-US" dirty="0"/>
              <a:t>Applied data augmentation on entire dataset to prevent overfitting</a:t>
            </a:r>
          </a:p>
          <a:p>
            <a:r>
              <a:rPr lang="en-US" dirty="0"/>
              <a:t>Construct the mask for testing slides containing predicted cancerous regions at each zoom level</a:t>
            </a:r>
          </a:p>
          <a:p>
            <a:r>
              <a:rPr lang="en-US" dirty="0"/>
              <a:t>Combine the masks to produce heatmap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EFA736-C382-1920-7131-755DAF1D66C8}"/>
              </a:ext>
            </a:extLst>
          </p:cNvPr>
          <p:cNvSpPr txBox="1"/>
          <p:nvPr/>
        </p:nvSpPr>
        <p:spPr>
          <a:xfrm>
            <a:off x="10647274" y="5466344"/>
            <a:ext cx="9717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64x input</a:t>
            </a:r>
          </a:p>
          <a:p>
            <a:pPr algn="ctr"/>
            <a:r>
              <a:rPr lang="en-US" sz="1600" dirty="0"/>
              <a:t>(zoom 1)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E5E353-E1A6-BCC3-65A1-88DCB4534568}"/>
              </a:ext>
            </a:extLst>
          </p:cNvPr>
          <p:cNvSpPr txBox="1"/>
          <p:nvPr/>
        </p:nvSpPr>
        <p:spPr>
          <a:xfrm>
            <a:off x="9531476" y="5466345"/>
            <a:ext cx="9717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32x input</a:t>
            </a:r>
          </a:p>
          <a:p>
            <a:pPr algn="ctr"/>
            <a:r>
              <a:rPr lang="en-US" sz="1600" dirty="0"/>
              <a:t>(zoom 2)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EDEE48-81BA-E018-012C-FED0EEDE9018}"/>
              </a:ext>
            </a:extLst>
          </p:cNvPr>
          <p:cNvSpPr txBox="1"/>
          <p:nvPr/>
        </p:nvSpPr>
        <p:spPr>
          <a:xfrm>
            <a:off x="8396442" y="5466345"/>
            <a:ext cx="9717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16x input</a:t>
            </a:r>
          </a:p>
          <a:p>
            <a:pPr algn="ctr"/>
            <a:r>
              <a:rPr lang="en-US" sz="1600" dirty="0"/>
              <a:t>(zoom 3)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AA473B-0374-BDC5-F46D-C4C950762095}"/>
              </a:ext>
            </a:extLst>
          </p:cNvPr>
          <p:cNvSpPr/>
          <p:nvPr/>
        </p:nvSpPr>
        <p:spPr>
          <a:xfrm>
            <a:off x="8500847" y="2848233"/>
            <a:ext cx="785446" cy="1106363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5C022B-8467-80C7-5E36-524FBCC062A2}"/>
              </a:ext>
            </a:extLst>
          </p:cNvPr>
          <p:cNvSpPr/>
          <p:nvPr/>
        </p:nvSpPr>
        <p:spPr>
          <a:xfrm>
            <a:off x="9621170" y="2848233"/>
            <a:ext cx="785446" cy="1106363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BB6AC8-764D-4DA3-AA39-AEE078EB1DE2}"/>
              </a:ext>
            </a:extLst>
          </p:cNvPr>
          <p:cNvSpPr/>
          <p:nvPr/>
        </p:nvSpPr>
        <p:spPr>
          <a:xfrm>
            <a:off x="10751677" y="2848233"/>
            <a:ext cx="785446" cy="110636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95EB76-20ED-E53E-5171-30BE48C53900}"/>
              </a:ext>
            </a:extLst>
          </p:cNvPr>
          <p:cNvSpPr txBox="1"/>
          <p:nvPr/>
        </p:nvSpPr>
        <p:spPr>
          <a:xfrm>
            <a:off x="8362815" y="2540456"/>
            <a:ext cx="10615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InceptionV3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013286-0BDD-0CB8-13B1-0FF92A91A80F}"/>
              </a:ext>
            </a:extLst>
          </p:cNvPr>
          <p:cNvSpPr txBox="1"/>
          <p:nvPr/>
        </p:nvSpPr>
        <p:spPr>
          <a:xfrm>
            <a:off x="9497849" y="2540456"/>
            <a:ext cx="10615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InceptionV3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4EB79D-1859-5169-9E82-6470BEFCB21C}"/>
              </a:ext>
            </a:extLst>
          </p:cNvPr>
          <p:cNvSpPr txBox="1"/>
          <p:nvPr/>
        </p:nvSpPr>
        <p:spPr>
          <a:xfrm>
            <a:off x="10592122" y="2540456"/>
            <a:ext cx="10615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InceptionV3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0A434D2-3740-F09A-3821-FF1EF7A53060}"/>
              </a:ext>
            </a:extLst>
          </p:cNvPr>
          <p:cNvCxnSpPr>
            <a:cxnSpLocks/>
          </p:cNvCxnSpPr>
          <p:nvPr/>
        </p:nvCxnSpPr>
        <p:spPr>
          <a:xfrm flipH="1" flipV="1">
            <a:off x="8897349" y="4080533"/>
            <a:ext cx="3698" cy="1818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AD1B5CF-BFC8-341A-3C9E-33AE64238F97}"/>
              </a:ext>
            </a:extLst>
          </p:cNvPr>
          <p:cNvCxnSpPr>
            <a:cxnSpLocks/>
          </p:cNvCxnSpPr>
          <p:nvPr/>
        </p:nvCxnSpPr>
        <p:spPr>
          <a:xfrm flipH="1" flipV="1">
            <a:off x="10013893" y="4070864"/>
            <a:ext cx="5051" cy="191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34148D9-76A9-908C-AD0C-E8032F4E8B85}"/>
              </a:ext>
            </a:extLst>
          </p:cNvPr>
          <p:cNvCxnSpPr>
            <a:cxnSpLocks/>
          </p:cNvCxnSpPr>
          <p:nvPr/>
        </p:nvCxnSpPr>
        <p:spPr>
          <a:xfrm flipV="1">
            <a:off x="11144401" y="4080533"/>
            <a:ext cx="0" cy="1818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B6906B7-5E86-9210-FF9E-EDA4B57B792F}"/>
              </a:ext>
            </a:extLst>
          </p:cNvPr>
          <p:cNvCxnSpPr>
            <a:cxnSpLocks/>
          </p:cNvCxnSpPr>
          <p:nvPr/>
        </p:nvCxnSpPr>
        <p:spPr>
          <a:xfrm flipV="1">
            <a:off x="8858784" y="1891375"/>
            <a:ext cx="0" cy="649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F128A82-36E1-DA56-D823-57DCC33AF86F}"/>
              </a:ext>
            </a:extLst>
          </p:cNvPr>
          <p:cNvCxnSpPr>
            <a:cxnSpLocks/>
          </p:cNvCxnSpPr>
          <p:nvPr/>
        </p:nvCxnSpPr>
        <p:spPr>
          <a:xfrm flipV="1">
            <a:off x="10001426" y="1891375"/>
            <a:ext cx="8686" cy="649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FEFF57E-B0E6-AD4C-1E8E-2CF7F9B19647}"/>
              </a:ext>
            </a:extLst>
          </p:cNvPr>
          <p:cNvCxnSpPr>
            <a:cxnSpLocks/>
          </p:cNvCxnSpPr>
          <p:nvPr/>
        </p:nvCxnSpPr>
        <p:spPr>
          <a:xfrm flipV="1">
            <a:off x="11112382" y="1886352"/>
            <a:ext cx="0" cy="654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B36EACE-FF7D-6E11-C319-162C6B90132E}"/>
              </a:ext>
            </a:extLst>
          </p:cNvPr>
          <p:cNvSpPr txBox="1"/>
          <p:nvPr/>
        </p:nvSpPr>
        <p:spPr>
          <a:xfrm>
            <a:off x="8400222" y="1270968"/>
            <a:ext cx="9717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mask</a:t>
            </a:r>
          </a:p>
          <a:p>
            <a:pPr algn="ctr"/>
            <a:r>
              <a:rPr lang="en-US" sz="1600" dirty="0"/>
              <a:t>(zoom 3)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8945871-7D7E-4FF8-6CE9-650995A93760}"/>
              </a:ext>
            </a:extLst>
          </p:cNvPr>
          <p:cNvSpPr txBox="1"/>
          <p:nvPr/>
        </p:nvSpPr>
        <p:spPr>
          <a:xfrm>
            <a:off x="9525008" y="1269163"/>
            <a:ext cx="9476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mask</a:t>
            </a:r>
          </a:p>
          <a:p>
            <a:pPr algn="ctr"/>
            <a:r>
              <a:rPr lang="en-US" sz="1600" dirty="0"/>
              <a:t>(zoom 2)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5FB092-D525-F476-971E-C4C8FFC600DD}"/>
              </a:ext>
            </a:extLst>
          </p:cNvPr>
          <p:cNvSpPr txBox="1"/>
          <p:nvPr/>
        </p:nvSpPr>
        <p:spPr>
          <a:xfrm>
            <a:off x="10627278" y="1293174"/>
            <a:ext cx="9476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mask</a:t>
            </a:r>
          </a:p>
          <a:p>
            <a:pPr algn="ctr"/>
            <a:r>
              <a:rPr lang="en-US" sz="1600" dirty="0"/>
              <a:t>(zoom 1)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1F5B0B-AA7A-A29F-0C05-12FEF9B830AC}"/>
              </a:ext>
            </a:extLst>
          </p:cNvPr>
          <p:cNvCxnSpPr>
            <a:cxnSpLocks/>
          </p:cNvCxnSpPr>
          <p:nvPr/>
        </p:nvCxnSpPr>
        <p:spPr>
          <a:xfrm flipV="1">
            <a:off x="8893570" y="872978"/>
            <a:ext cx="637906" cy="4573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D78BC5C-1619-6027-64E6-5623B1D4CB07}"/>
              </a:ext>
            </a:extLst>
          </p:cNvPr>
          <p:cNvCxnSpPr>
            <a:cxnSpLocks/>
          </p:cNvCxnSpPr>
          <p:nvPr/>
        </p:nvCxnSpPr>
        <p:spPr>
          <a:xfrm flipV="1">
            <a:off x="9993950" y="842140"/>
            <a:ext cx="0" cy="4957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A5E2AF4-511F-A372-7EE7-3AF19169CFAA}"/>
              </a:ext>
            </a:extLst>
          </p:cNvPr>
          <p:cNvCxnSpPr>
            <a:cxnSpLocks/>
          </p:cNvCxnSpPr>
          <p:nvPr/>
        </p:nvCxnSpPr>
        <p:spPr>
          <a:xfrm flipH="1" flipV="1">
            <a:off x="10419537" y="857529"/>
            <a:ext cx="679699" cy="509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0DEAFBF-EED7-1CE4-20CD-C1AACECEF39F}"/>
              </a:ext>
            </a:extLst>
          </p:cNvPr>
          <p:cNvSpPr txBox="1"/>
          <p:nvPr/>
        </p:nvSpPr>
        <p:spPr>
          <a:xfrm>
            <a:off x="9531476" y="484746"/>
            <a:ext cx="8896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heatmap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4BCDF6-D5C9-5FDA-8E19-3C209A192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2975" y="4444923"/>
            <a:ext cx="942156" cy="93773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256F313-EF9F-86ED-8C61-D595C5654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9737" y="4444923"/>
            <a:ext cx="937732" cy="93773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DEBB36B-89AE-1BC4-13EB-673DCFD54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2075" y="4444923"/>
            <a:ext cx="933350" cy="93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986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0DE1B-0F68-18A4-4695-0C836BB92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D1AA6-A681-CCE7-4163-0DBC780FD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~ 5 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728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14ACA-1AF7-5870-2EF9-2C38CC2EA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10107375" cy="1049235"/>
          </a:xfrm>
        </p:spPr>
        <p:txBody>
          <a:bodyPr/>
          <a:lstStyle/>
          <a:p>
            <a:r>
              <a:rPr lang="en-US" dirty="0"/>
              <a:t>performance metrics and heatmap (first slide)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A8E93A-8219-7FE1-87C3-99CA087D5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307" t="16586" r="9699" b="16707"/>
          <a:stretch/>
        </p:blipFill>
        <p:spPr>
          <a:xfrm>
            <a:off x="5067910" y="2250832"/>
            <a:ext cx="6947147" cy="3802649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D871220-A25D-E8A6-B07E-4E3A1BDE5452}"/>
              </a:ext>
            </a:extLst>
          </p:cNvPr>
          <p:cNvSpPr txBox="1">
            <a:spLocks/>
          </p:cNvSpPr>
          <p:nvPr/>
        </p:nvSpPr>
        <p:spPr>
          <a:xfrm>
            <a:off x="1451580" y="2015732"/>
            <a:ext cx="3296266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Averaged results across the Inception models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C8C4EC-A02F-2B63-80AA-F58798520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79" y="3002484"/>
            <a:ext cx="2816617" cy="29468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EC9884-E969-A3B3-2C24-F80CABEBB4BD}"/>
              </a:ext>
            </a:extLst>
          </p:cNvPr>
          <p:cNvSpPr txBox="1"/>
          <p:nvPr/>
        </p:nvSpPr>
        <p:spPr>
          <a:xfrm>
            <a:off x="6096000" y="1881500"/>
            <a:ext cx="107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C8D13B-E37B-9AF3-CF8A-2A4CE63A30FA}"/>
              </a:ext>
            </a:extLst>
          </p:cNvPr>
          <p:cNvSpPr txBox="1"/>
          <p:nvPr/>
        </p:nvSpPr>
        <p:spPr>
          <a:xfrm>
            <a:off x="9859108" y="1881500"/>
            <a:ext cx="1382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ground truth</a:t>
            </a:r>
          </a:p>
        </p:txBody>
      </p:sp>
    </p:spTree>
    <p:extLst>
      <p:ext uri="{BB962C8B-B14F-4D97-AF65-F5344CB8AC3E}">
        <p14:creationId xmlns:p14="http://schemas.microsoft.com/office/powerpoint/2010/main" val="173019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FEA67-0372-96CB-F330-BBE7451CE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Heatmap (second slide)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7E3CBD-5EC4-8401-EC53-B0362EA017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343" t="35883" r="9665" b="35847"/>
          <a:stretch/>
        </p:blipFill>
        <p:spPr>
          <a:xfrm>
            <a:off x="158021" y="2754943"/>
            <a:ext cx="11875957" cy="275492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5D8D38-FB71-1F21-495A-18940C493EEA}"/>
              </a:ext>
            </a:extLst>
          </p:cNvPr>
          <p:cNvSpPr txBox="1"/>
          <p:nvPr/>
        </p:nvSpPr>
        <p:spPr>
          <a:xfrm>
            <a:off x="2121877" y="2385611"/>
            <a:ext cx="107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13A517-BC88-7732-0F98-C938A0D7F967}"/>
              </a:ext>
            </a:extLst>
          </p:cNvPr>
          <p:cNvSpPr txBox="1"/>
          <p:nvPr/>
        </p:nvSpPr>
        <p:spPr>
          <a:xfrm>
            <a:off x="8998806" y="2400257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actual</a:t>
            </a:r>
          </a:p>
        </p:txBody>
      </p:sp>
    </p:spTree>
    <p:extLst>
      <p:ext uri="{BB962C8B-B14F-4D97-AF65-F5344CB8AC3E}">
        <p14:creationId xmlns:p14="http://schemas.microsoft.com/office/powerpoint/2010/main" val="58198918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{A705A35B-59D1-DC4E-BAB3-637314D33B1F}tf10001119</Template>
  <TotalTime>3814</TotalTime>
  <Words>416</Words>
  <Application>Microsoft Macintosh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Gallery</vt:lpstr>
      <vt:lpstr>Coms 4995 – applied deep learning Course  project</vt:lpstr>
      <vt:lpstr>Goal &amp; Purpose</vt:lpstr>
      <vt:lpstr>Data exploration</vt:lpstr>
      <vt:lpstr>Strategy</vt:lpstr>
      <vt:lpstr>preprocessing</vt:lpstr>
      <vt:lpstr>Architecture</vt:lpstr>
      <vt:lpstr>Code review</vt:lpstr>
      <vt:lpstr>performance metrics and heatmap (first slide)</vt:lpstr>
      <vt:lpstr>Heatmap (second slide)</vt:lpstr>
      <vt:lpstr>Potential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Coms 4995 – applied deep learning Course  project</dc:title>
  <dc:creator>andrew schaefer</dc:creator>
  <cp:lastModifiedBy>andrew schaefer</cp:lastModifiedBy>
  <cp:revision>5</cp:revision>
  <dcterms:created xsi:type="dcterms:W3CDTF">2022-12-21T04:51:46Z</dcterms:created>
  <dcterms:modified xsi:type="dcterms:W3CDTF">2022-12-23T21:49:04Z</dcterms:modified>
</cp:coreProperties>
</file>

<file path=docProps/thumbnail.jpeg>
</file>